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9" r:id="rId2"/>
    <p:sldId id="257" r:id="rId3"/>
    <p:sldId id="256" r:id="rId4"/>
    <p:sldId id="258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0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9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7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9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1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ACCF781-173E-42DC-B624-B075C583EABB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 defTabSz="914400"/>
              <a:t>1.2.2023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B0A871B-4F71-4268-8932-F5B038632E6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0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991" y="945539"/>
            <a:ext cx="11206423" cy="43499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i-FI" sz="9600" dirty="0" smtClean="0">
                <a:latin typeface="Martti" panose="02000000000000000000" pitchFamily="2" charset="0"/>
              </a:rPr>
              <a:t>Ripari </a:t>
            </a:r>
            <a:r>
              <a:rPr lang="fi-FI" sz="9600" dirty="0" smtClean="0">
                <a:latin typeface="Martti" panose="02000000000000000000" pitchFamily="2" charset="0"/>
              </a:rPr>
              <a:t>1</a:t>
            </a:r>
            <a:endParaRPr lang="fi-FI" sz="9600" dirty="0" smtClean="0">
              <a:latin typeface="Martti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i-FI" sz="8000" dirty="0" smtClean="0">
                <a:latin typeface="Martti" panose="02000000000000000000" pitchFamily="2" charset="0"/>
              </a:rPr>
              <a:t>2023</a:t>
            </a:r>
          </a:p>
          <a:p>
            <a:pPr lvl="1"/>
            <a:endParaRPr lang="fi-FI" dirty="0"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>
                <a:latin typeface="Martti" panose="02000000000000000000" pitchFamily="2" charset="0"/>
              </a:rPr>
              <a:t>Tervetuloa rippikouluun!</a:t>
            </a:r>
            <a:endParaRPr lang="fi-FI" dirty="0">
              <a:latin typeface="Martti" panose="0200000000000000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3151" y="1622195"/>
            <a:ext cx="11206423" cy="43499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3500" dirty="0" smtClean="0">
                <a:latin typeface="Martti" panose="02000000000000000000" pitchFamily="2" charset="0"/>
              </a:rPr>
              <a:t>Riparin ohjaajat</a:t>
            </a:r>
          </a:p>
          <a:p>
            <a:pPr lvl="1">
              <a:lnSpc>
                <a:spcPct val="150000"/>
              </a:lnSpc>
            </a:pPr>
            <a:r>
              <a:rPr lang="fi-FI" sz="3000" dirty="0" smtClean="0">
                <a:latin typeface="Martti" panose="02000000000000000000" pitchFamily="2" charset="0"/>
              </a:rPr>
              <a:t>Nuorisotyönohjaaja Kari Surma-aho</a:t>
            </a:r>
          </a:p>
          <a:p>
            <a:pPr lvl="1">
              <a:lnSpc>
                <a:spcPct val="150000"/>
              </a:lnSpc>
            </a:pPr>
            <a:r>
              <a:rPr lang="fi-FI" sz="3000" dirty="0" smtClean="0">
                <a:latin typeface="Martti" panose="02000000000000000000" pitchFamily="2" charset="0"/>
              </a:rPr>
              <a:t>Pappi </a:t>
            </a:r>
            <a:r>
              <a:rPr lang="fi-FI" sz="3000" dirty="0" smtClean="0">
                <a:latin typeface="Martti" panose="02000000000000000000" pitchFamily="2" charset="0"/>
              </a:rPr>
              <a:t>Krista Rantanen</a:t>
            </a:r>
            <a:endParaRPr lang="fi-FI" sz="3000" dirty="0" smtClean="0">
              <a:latin typeface="Martti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i-FI" sz="3500" dirty="0" smtClean="0">
                <a:latin typeface="Martti" panose="02000000000000000000" pitchFamily="2" charset="0"/>
              </a:rPr>
              <a:t>Infoa oman ryhmän kokoontumisista</a:t>
            </a:r>
          </a:p>
          <a:p>
            <a:pPr lvl="1">
              <a:lnSpc>
                <a:spcPct val="150000"/>
              </a:lnSpc>
            </a:pPr>
            <a:r>
              <a:rPr lang="fi-FI" sz="3000" dirty="0" smtClean="0">
                <a:latin typeface="Martti" panose="02000000000000000000" pitchFamily="2" charset="0"/>
              </a:rPr>
              <a:t>www.iisalmenseurakunta.fi/rippikoulut/2023-rippikoulut</a:t>
            </a:r>
          </a:p>
          <a:p>
            <a:pPr lvl="1"/>
            <a:endParaRPr lang="fi-FI" dirty="0"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51012" y="1428206"/>
            <a:ext cx="8689976" cy="3108960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Maiandra GD" panose="020E0502030308020204" pitchFamily="34" charset="0"/>
              </a:rPr>
              <a:t/>
            </a:r>
            <a:br>
              <a:rPr lang="fi-FI" dirty="0" smtClean="0">
                <a:latin typeface="Maiandra GD" panose="020E0502030308020204" pitchFamily="34" charset="0"/>
              </a:rPr>
            </a:br>
            <a:r>
              <a:rPr lang="fi-FI" dirty="0">
                <a:latin typeface="Maiandra GD" panose="020E0502030308020204" pitchFamily="34" charset="0"/>
              </a:rPr>
              <a:t/>
            </a:r>
            <a:br>
              <a:rPr lang="fi-FI" dirty="0">
                <a:latin typeface="Maiandra GD" panose="020E0502030308020204" pitchFamily="34" charset="0"/>
              </a:rPr>
            </a:br>
            <a:r>
              <a:rPr lang="fi-FI" dirty="0" smtClean="0">
                <a:latin typeface="Maiandra GD" panose="020E0502030308020204" pitchFamily="34" charset="0"/>
              </a:rPr>
              <a:t>Rippikoulu </a:t>
            </a:r>
            <a:r>
              <a:rPr lang="fi-FI" dirty="0">
                <a:latin typeface="Maiandra GD" panose="020E0502030308020204" pitchFamily="34" charset="0"/>
              </a:rPr>
              <a:t>vahvistaa nuorten uskoa kolmiyhteiseen Jumalaan sekä varustaa heitä elämään kristittyinä.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5338354"/>
            <a:ext cx="9144000" cy="650966"/>
          </a:xfrm>
        </p:spPr>
        <p:txBody>
          <a:bodyPr>
            <a:normAutofit lnSpcReduction="10000"/>
          </a:bodyPr>
          <a:lstStyle/>
          <a:p>
            <a:r>
              <a:rPr lang="fi-FI" sz="4400" dirty="0" smtClean="0">
                <a:latin typeface="Maiandra GD" panose="020E0502030308020204" pitchFamily="34" charset="0"/>
              </a:rPr>
              <a:t>= kasteopetusta</a:t>
            </a:r>
            <a:endParaRPr lang="fi-FI" sz="4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Martti" panose="02000000000000000000" pitchFamily="2" charset="0"/>
              </a:rPr>
              <a:t>Syitä tulla rippikouluun</a:t>
            </a:r>
            <a:endParaRPr lang="fi-FI" dirty="0">
              <a:latin typeface="Martti" panose="02000000000000000000" pitchFamily="2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fi-FI" b="1" dirty="0">
                <a:latin typeface="Martti" panose="02000000000000000000" pitchFamily="2" charset="0"/>
                <a:ea typeface="Times New Roman" panose="02020603050405020304" pitchFamily="18" charset="0"/>
              </a:rPr>
              <a:t>Konfirmaatio antaa sinulle oikeuden:</a:t>
            </a:r>
            <a:endParaRPr lang="fi-FI" sz="1600" dirty="0">
              <a:latin typeface="Martti" panose="02000000000000000000" pitchFamily="2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toimia kummina</a:t>
            </a:r>
            <a:endParaRPr lang="fi-FI" sz="1400" dirty="0">
              <a:latin typeface="Martti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osallistua itsenäisesti ehtoolliselle</a:t>
            </a:r>
            <a:endParaRPr lang="fi-FI" sz="1400" dirty="0">
              <a:latin typeface="Martti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asettua 18-vuotiaana ehdokkaaksi seurakuntavaaleissa </a:t>
            </a:r>
            <a:endParaRPr lang="fi-FI" dirty="0" smtClean="0">
              <a:latin typeface="Martti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fi-FI" b="1">
              <a:latin typeface="Martti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fi-FI" b="1" smtClean="0">
                <a:latin typeface="Martti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Rippikoulun </a:t>
            </a:r>
            <a:r>
              <a:rPr lang="fi-FI" b="1" dirty="0" smtClean="0">
                <a:latin typeface="Martti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käyminen antaa sinulle oikeuden</a:t>
            </a:r>
            <a:endParaRPr lang="fi-FI" b="1" dirty="0">
              <a:latin typeface="Martti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Kirkolliseen avioliittoon vihkimiseen </a:t>
            </a:r>
            <a:endParaRPr lang="fi-FI" sz="1400" dirty="0">
              <a:latin typeface="Martti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31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811"/>
          </a:xfrm>
        </p:spPr>
        <p:txBody>
          <a:bodyPr>
            <a:noAutofit/>
          </a:bodyPr>
          <a:lstStyle/>
          <a:p>
            <a:r>
              <a:rPr lang="fi-FI" sz="7200" dirty="0" smtClean="0">
                <a:latin typeface="Martti" panose="02000000000000000000" pitchFamily="2" charset="0"/>
              </a:rPr>
              <a:t>Kiva kun olet mukana!</a:t>
            </a:r>
            <a:br>
              <a:rPr lang="fi-FI" sz="7200" dirty="0" smtClean="0">
                <a:latin typeface="Martti" panose="02000000000000000000" pitchFamily="2" charset="0"/>
              </a:rPr>
            </a:br>
            <a:r>
              <a:rPr lang="fi-FI" sz="7200" dirty="0" smtClean="0">
                <a:latin typeface="Martti" panose="02000000000000000000" pitchFamily="2" charset="0"/>
              </a:rPr>
              <a:t/>
            </a:r>
            <a:br>
              <a:rPr lang="fi-FI" sz="7200" dirty="0" smtClean="0">
                <a:latin typeface="Martti" panose="02000000000000000000" pitchFamily="2" charset="0"/>
              </a:rPr>
            </a:br>
            <a:r>
              <a:rPr lang="fi-FI" sz="7200" dirty="0" smtClean="0">
                <a:latin typeface="Martti" panose="02000000000000000000" pitchFamily="2" charset="0"/>
              </a:rPr>
              <a:t>Tehdään tästä kiva ripari</a:t>
            </a:r>
            <a:endParaRPr lang="fi-FI" sz="7200" dirty="0"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164</TotalTime>
  <Words>71</Words>
  <Application>Microsoft Office PowerPoint</Application>
  <PresentationFormat>Laajakuva</PresentationFormat>
  <Paragraphs>19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Maiandra GD</vt:lpstr>
      <vt:lpstr>Martti</vt:lpstr>
      <vt:lpstr>Times New Roman</vt:lpstr>
      <vt:lpstr>Wingdings</vt:lpstr>
      <vt:lpstr>Office-teema</vt:lpstr>
      <vt:lpstr>PowerPoint-esitys</vt:lpstr>
      <vt:lpstr>Tervetuloa rippikouluun!</vt:lpstr>
      <vt:lpstr>  Rippikoulu vahvistaa nuorten uskoa kolmiyhteiseen Jumalaan sekä varustaa heitä elämään kristittyinä.</vt:lpstr>
      <vt:lpstr>Syitä tulla rippikouluun</vt:lpstr>
      <vt:lpstr>Kiva kun olet mukana!  Tehdään tästä kiva ripari</vt:lpstr>
    </vt:vector>
  </TitlesOfParts>
  <Company>Seurakunta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Rippikoulu vahvistaa nuorten uskoa kolmiyhteiseen Jumalaan sekä varustaa heitä elämään kristittyinä.</dc:title>
  <dc:creator>Olanterä Pirkko</dc:creator>
  <cp:lastModifiedBy>Surma-aho Kari</cp:lastModifiedBy>
  <cp:revision>26</cp:revision>
  <dcterms:created xsi:type="dcterms:W3CDTF">2019-10-01T10:39:12Z</dcterms:created>
  <dcterms:modified xsi:type="dcterms:W3CDTF">2023-02-01T14:21:34Z</dcterms:modified>
</cp:coreProperties>
</file>